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70" r:id="rId3"/>
    <p:sldId id="263" r:id="rId4"/>
    <p:sldId id="264" r:id="rId5"/>
    <p:sldId id="265" r:id="rId6"/>
    <p:sldId id="267" r:id="rId7"/>
    <p:sldId id="266" r:id="rId8"/>
    <p:sldId id="269" r:id="rId9"/>
    <p:sldId id="268" r:id="rId10"/>
    <p:sldId id="271" r:id="rId11"/>
    <p:sldId id="262" r:id="rId12"/>
  </p:sldIdLst>
  <p:sldSz cx="10080625" cy="5670550"/>
  <p:notesSz cx="7010400" cy="9236075"/>
  <p:defaultTextStyle>
    <a:defPPr>
      <a:defRPr lang="de-DE"/>
    </a:defPPr>
    <a:lvl1pPr marL="0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3892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7787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11679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15573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19466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23358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27252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31144" algn="l" defTabSz="503892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70">
          <p15:clr>
            <a:srgbClr val="A4A3A4"/>
          </p15:clr>
        </p15:guide>
        <p15:guide id="2" pos="26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FF0000"/>
    <a:srgbClr val="66FF00"/>
    <a:srgbClr val="008BD2"/>
    <a:srgbClr val="0096FF"/>
    <a:srgbClr val="00A0FF"/>
    <a:srgbClr val="008BFF"/>
    <a:srgbClr val="00AAFF"/>
    <a:srgbClr val="008CFF"/>
    <a:srgbClr val="008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ittlere Formatvorlage 1 - Akz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2077" autoAdjust="0"/>
  </p:normalViewPr>
  <p:slideViewPr>
    <p:cSldViewPr snapToGrid="0" snapToObjects="1">
      <p:cViewPr varScale="1">
        <p:scale>
          <a:sx n="120" d="100"/>
          <a:sy n="120" d="100"/>
        </p:scale>
        <p:origin x="108" y="264"/>
      </p:cViewPr>
      <p:guideLst>
        <p:guide orient="horz" pos="3370"/>
        <p:guide pos="26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-3492" y="-102"/>
      </p:cViewPr>
      <p:guideLst>
        <p:guide orient="horz" pos="2909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970937" y="1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/>
          <a:lstStyle>
            <a:lvl1pPr algn="r">
              <a:defRPr sz="1300"/>
            </a:lvl1pPr>
          </a:lstStyle>
          <a:p>
            <a:fld id="{9A810A25-C867-E544-A308-FF7D807962CE}" type="datetimeFigureOut">
              <a:rPr lang="de-DE" smtClean="0"/>
              <a:t>22.10.2018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8772670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970937" y="8772670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 anchor="b"/>
          <a:lstStyle>
            <a:lvl1pPr algn="r">
              <a:defRPr sz="1300"/>
            </a:lvl1pPr>
          </a:lstStyle>
          <a:p>
            <a:fld id="{18789D02-6E58-6B4F-8FAE-B1FD6160ED1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631489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970937" y="1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/>
          <a:lstStyle>
            <a:lvl1pPr algn="r">
              <a:defRPr sz="1300"/>
            </a:lvl1pPr>
          </a:lstStyle>
          <a:p>
            <a:fld id="{F52B96B5-168B-3A42-B0EA-EC29EF8F3777}" type="datetimeFigureOut">
              <a:rPr lang="de-DE" smtClean="0"/>
              <a:t>22.10.2018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692150"/>
            <a:ext cx="6159500" cy="3465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61" tIns="47131" rIns="94261" bIns="47131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4261" tIns="47131" rIns="94261" bIns="47131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8772670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970937" y="8772670"/>
            <a:ext cx="3037841" cy="461804"/>
          </a:xfrm>
          <a:prstGeom prst="rect">
            <a:avLst/>
          </a:prstGeom>
        </p:spPr>
        <p:txBody>
          <a:bodyPr vert="horz" lIns="94261" tIns="47131" rIns="94261" bIns="47131" rtlCol="0" anchor="b"/>
          <a:lstStyle>
            <a:lvl1pPr algn="r">
              <a:defRPr sz="1300"/>
            </a:lvl1pPr>
          </a:lstStyle>
          <a:p>
            <a:fld id="{AB3DD8E4-FB6B-354B-86FD-116E42DF458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70952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503892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1007787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511679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2015573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519466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3023358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527252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4031144" algn="l" defTabSz="503892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 descr="C:\Users\OIP\Desktop\embedded_special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39097" r="209" b="16279"/>
          <a:stretch/>
        </p:blipFill>
        <p:spPr bwMode="auto">
          <a:xfrm>
            <a:off x="247650" y="895351"/>
            <a:ext cx="9837268" cy="310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N:\Markom\logos and visuals\visuals_rutronik_embedded\Embedded Bereiche\boards and systems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5852355" y="2772498"/>
            <a:ext cx="1039266" cy="80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N:\Markom\logos and visuals\visuals_rutronik_embedded\Embedded Bereiche\storage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7077243" y="2772499"/>
            <a:ext cx="705085" cy="80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N:\Markom\logos and visuals\visuals_rutronik_embedded\Embedded Bereiche\displays.pn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8082402" y="2772499"/>
            <a:ext cx="705085" cy="80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N:\Markom\logos and visuals\visuals_rutronik_embedded\Embedded Bereiche\wireless.png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9092178" y="2771338"/>
            <a:ext cx="705085" cy="80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OIP\Desktop\RUTRONIK_ERDE_KREISELEMENT_RZ_Embedded_EUROPA_RZ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28" y="978857"/>
            <a:ext cx="3047398" cy="301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6033750" y="3752876"/>
            <a:ext cx="4046875" cy="486000"/>
          </a:xfrm>
          <a:solidFill>
            <a:srgbClr val="FF6600"/>
          </a:solidFill>
        </p:spPr>
        <p:txBody>
          <a:bodyPr anchor="ctr"/>
          <a:lstStyle/>
          <a:p>
            <a:endParaRPr lang="de-DE" dirty="0"/>
          </a:p>
        </p:txBody>
      </p:sp>
      <p:sp>
        <p:nvSpPr>
          <p:cNvPr id="11" name="Titel 1"/>
          <p:cNvSpPr>
            <a:spLocks noGrp="1"/>
          </p:cNvSpPr>
          <p:nvPr>
            <p:ph type="ctrTitle" hasCustomPrompt="1"/>
          </p:nvPr>
        </p:nvSpPr>
        <p:spPr>
          <a:xfrm>
            <a:off x="418820" y="4267200"/>
            <a:ext cx="4018530" cy="872613"/>
          </a:xfrm>
          <a:prstGeom prst="rect">
            <a:avLst/>
          </a:prstGeom>
        </p:spPr>
        <p:txBody>
          <a:bodyPr lIns="0"/>
          <a:lstStyle>
            <a:lvl1pPr algn="l">
              <a:defRPr b="1" baseline="0">
                <a:solidFill>
                  <a:schemeClr val="tx1"/>
                </a:solidFill>
              </a:defRPr>
            </a:lvl1pPr>
          </a:lstStyle>
          <a:p>
            <a:r>
              <a:rPr lang="en-US" noProof="0" dirty="0" smtClean="0"/>
              <a:t>RUTRONIK …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90142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678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9999" y="1080000"/>
            <a:ext cx="9540000" cy="4320000"/>
          </a:xfrm>
        </p:spPr>
        <p:txBody>
          <a:bodyPr/>
          <a:lstStyle/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81093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60000" y="1080000"/>
            <a:ext cx="4680000" cy="4320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184000" y="1080000"/>
            <a:ext cx="4680000" cy="43200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39030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9999" y="1080000"/>
            <a:ext cx="4680000" cy="528988"/>
          </a:xfrm>
          <a:ln>
            <a:noFill/>
          </a:ln>
        </p:spPr>
        <p:txBody>
          <a:bodyPr anchor="ctr">
            <a:normAutofit/>
          </a:bodyPr>
          <a:lstStyle>
            <a:lvl1pPr marL="0" indent="0">
              <a:buNone/>
              <a:defRPr lang="de-DE" sz="2000" b="1" kern="1200" dirty="0" smtClean="0">
                <a:solidFill>
                  <a:srgbClr val="FF66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60000" y="1656000"/>
            <a:ext cx="4680000" cy="3744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184000" y="1080000"/>
            <a:ext cx="4680000" cy="528988"/>
          </a:xfrm>
        </p:spPr>
        <p:txBody>
          <a:bodyPr anchor="ctr">
            <a:normAutofit/>
          </a:bodyPr>
          <a:lstStyle>
            <a:lvl1pPr marL="0" indent="0">
              <a:buNone/>
              <a:defRPr lang="en-US" sz="2000" b="1" kern="1200" noProof="0" dirty="0" smtClean="0">
                <a:solidFill>
                  <a:srgbClr val="FF6600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184000" y="1656000"/>
            <a:ext cx="4680000" cy="3744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dirty="0" err="1" smtClean="0"/>
              <a:t>Textmasterformat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55549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79136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2" descr="C:\Users\OIP\Desktop\embedded_special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9" t="29700" b="12773"/>
          <a:stretch/>
        </p:blipFill>
        <p:spPr bwMode="auto">
          <a:xfrm>
            <a:off x="247650" y="892366"/>
            <a:ext cx="9837268" cy="4528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3" descr="C:\Users\OIP\Desktop\RUTRONIK_ERDE_KREISELEMENT_RZ_Embedded_EUROPA_RZ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28" y="981107"/>
            <a:ext cx="4399256" cy="434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platzhalter 1"/>
          <p:cNvSpPr>
            <a:spLocks noGrp="1"/>
          </p:cNvSpPr>
          <p:nvPr>
            <p:ph type="body" sz="quarter" idx="10"/>
          </p:nvPr>
        </p:nvSpPr>
        <p:spPr>
          <a:xfrm>
            <a:off x="6033750" y="3752876"/>
            <a:ext cx="4046875" cy="486000"/>
          </a:xfrm>
          <a:solidFill>
            <a:srgbClr val="FF6600"/>
          </a:solidFill>
        </p:spPr>
        <p:txBody>
          <a:bodyPr anchor="ctr"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833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12" descr="C:\Users\OIP\Desktop\embedded_special2.jp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6" t="39097" r="209" b="16279"/>
          <a:stretch/>
        </p:blipFill>
        <p:spPr bwMode="auto">
          <a:xfrm>
            <a:off x="247650" y="895351"/>
            <a:ext cx="9837268" cy="310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N:\Markom\logos and visuals\visuals_rutronik_embedded\Embedded Bereiche\boards and systems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5852355" y="2772498"/>
            <a:ext cx="1039266" cy="807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0" descr="N:\Markom\logos and visuals\visuals_rutronik_embedded\Embedded Bereiche\storage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7077243" y="2772499"/>
            <a:ext cx="705085" cy="80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N:\Markom\logos and visuals\visuals_rutronik_embedded\Embedded Bereiche\displays.png"/>
          <p:cNvPicPr>
            <a:picLocks noChangeAspect="1" noChangeArrowheads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8082402" y="2772499"/>
            <a:ext cx="705085" cy="80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1" descr="N:\Markom\logos and visuals\visuals_rutronik_embedded\Embedded Bereiche\wireless.png"/>
          <p:cNvPicPr>
            <a:picLocks noChangeAspect="1" noChangeArrowheads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36"/>
          <a:stretch/>
        </p:blipFill>
        <p:spPr bwMode="auto">
          <a:xfrm>
            <a:off x="9092178" y="2771338"/>
            <a:ext cx="705085" cy="80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3" descr="C:\Users\OIP\Desktop\RUTRONIK_ERDE_KREISELEMENT_RZ_Embedded_EUROPA_RZ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28" y="978857"/>
            <a:ext cx="3047398" cy="301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platzhalter 5"/>
          <p:cNvSpPr>
            <a:spLocks noGrp="1"/>
          </p:cNvSpPr>
          <p:nvPr>
            <p:ph type="body" sz="quarter" idx="15" hasCustomPrompt="1"/>
          </p:nvPr>
        </p:nvSpPr>
        <p:spPr>
          <a:xfrm>
            <a:off x="360522" y="4137303"/>
            <a:ext cx="7411877" cy="1173623"/>
          </a:xfr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lang="de-DE" sz="1400" kern="1200" baseline="0" dirty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504017" indent="0">
              <a:buFontTx/>
              <a:buNone/>
              <a:defRPr/>
            </a:lvl2pPr>
            <a:lvl3pPr marL="1008035" indent="0">
              <a:buFontTx/>
              <a:buNone/>
              <a:defRPr/>
            </a:lvl3pPr>
            <a:lvl4pPr marL="1512052" indent="0">
              <a:buFontTx/>
              <a:buNone/>
              <a:defRPr/>
            </a:lvl4pPr>
            <a:lvl5pPr marL="2016069" indent="0">
              <a:buFontTx/>
              <a:buNone/>
              <a:defRPr/>
            </a:lvl5pPr>
          </a:lstStyle>
          <a:p>
            <a:r>
              <a:rPr lang="de-DE" dirty="0" smtClean="0"/>
              <a:t>Name</a:t>
            </a:r>
          </a:p>
          <a:p>
            <a:r>
              <a:rPr lang="it-IT" dirty="0" smtClean="0"/>
              <a:t>Position</a:t>
            </a:r>
          </a:p>
          <a:p>
            <a:r>
              <a:rPr lang="it-IT" dirty="0" smtClean="0"/>
              <a:t>Phone : +49 ….</a:t>
            </a:r>
          </a:p>
          <a:p>
            <a:r>
              <a:rPr lang="de-DE" dirty="0" err="1" smtClean="0"/>
              <a:t>eMail</a:t>
            </a:r>
            <a:r>
              <a:rPr lang="de-DE" dirty="0" smtClean="0"/>
              <a:t> :  </a:t>
            </a:r>
            <a:endParaRPr lang="de-DE" dirty="0"/>
          </a:p>
        </p:txBody>
      </p:sp>
      <p:sp>
        <p:nvSpPr>
          <p:cNvPr id="11" name="Textplatzhalter 5"/>
          <p:cNvSpPr>
            <a:spLocks noGrp="1"/>
          </p:cNvSpPr>
          <p:nvPr>
            <p:ph type="body" sz="quarter" idx="16" hasCustomPrompt="1"/>
          </p:nvPr>
        </p:nvSpPr>
        <p:spPr>
          <a:xfrm>
            <a:off x="7952509" y="5066158"/>
            <a:ext cx="2128114" cy="355600"/>
          </a:xfrm>
        </p:spPr>
        <p:txBody>
          <a:bodyPr rIns="396000">
            <a:normAutofit/>
          </a:bodyPr>
          <a:lstStyle>
            <a:lvl1pPr marL="0" indent="0" algn="r">
              <a:buFontTx/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dirty="0" smtClean="0"/>
              <a:t>www.rutronik.com</a:t>
            </a:r>
          </a:p>
        </p:txBody>
      </p:sp>
      <p:sp>
        <p:nvSpPr>
          <p:cNvPr id="12" name="Textplatzhalter 1"/>
          <p:cNvSpPr>
            <a:spLocks noGrp="1"/>
          </p:cNvSpPr>
          <p:nvPr>
            <p:ph type="body" sz="quarter" idx="10" hasCustomPrompt="1"/>
          </p:nvPr>
        </p:nvSpPr>
        <p:spPr>
          <a:xfrm>
            <a:off x="8434944" y="3752876"/>
            <a:ext cx="1645681" cy="486000"/>
          </a:xfrm>
          <a:solidFill>
            <a:srgbClr val="FF6600"/>
          </a:solidFill>
        </p:spPr>
        <p:txBody>
          <a:bodyPr anchor="ctr"/>
          <a:lstStyle>
            <a:lvl1pPr>
              <a:defRPr/>
            </a:lvl1pPr>
          </a:lstStyle>
          <a:p>
            <a:r>
              <a:rPr lang="de-DE" dirty="0" err="1" smtClean="0"/>
              <a:t>Thank</a:t>
            </a:r>
            <a:r>
              <a:rPr lang="de-DE" dirty="0" smtClean="0"/>
              <a:t> </a:t>
            </a:r>
            <a:r>
              <a:rPr lang="de-DE" dirty="0" err="1" smtClean="0"/>
              <a:t>You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41987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/>
          <p:cNvSpPr/>
          <p:nvPr userDrawn="1"/>
        </p:nvSpPr>
        <p:spPr>
          <a:xfrm>
            <a:off x="246490" y="0"/>
            <a:ext cx="9834135" cy="89966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59999" y="1080000"/>
            <a:ext cx="9540000" cy="4320000"/>
          </a:xfrm>
          <a:prstGeom prst="rect">
            <a:avLst/>
          </a:prstGeom>
        </p:spPr>
        <p:txBody>
          <a:bodyPr vert="horz" lIns="100778" tIns="50390" rIns="100778" bIns="50390" rtlCol="0">
            <a:normAutofit/>
          </a:bodyPr>
          <a:lstStyle/>
          <a:p>
            <a:pPr lvl="0"/>
            <a:r>
              <a:rPr lang="en-US" noProof="0" dirty="0" err="1" smtClean="0"/>
              <a:t>Mastertextformat</a:t>
            </a:r>
            <a:r>
              <a:rPr lang="en-US" noProof="0" dirty="0" smtClean="0"/>
              <a:t> </a:t>
            </a:r>
            <a:r>
              <a:rPr lang="en-US" noProof="0" dirty="0" err="1" smtClean="0"/>
              <a:t>bearbeiten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10" name="Rechteck 9"/>
          <p:cNvSpPr/>
          <p:nvPr userDrawn="1"/>
        </p:nvSpPr>
        <p:spPr>
          <a:xfrm>
            <a:off x="323479" y="5422238"/>
            <a:ext cx="9757146" cy="248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tabLst>
                <a:tab pos="361862" algn="l"/>
                <a:tab pos="9589311" algn="r"/>
              </a:tabLst>
            </a:pPr>
            <a:r>
              <a:rPr lang="de-DE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Committed</a:t>
            </a:r>
            <a:r>
              <a:rPr 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1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to</a:t>
            </a:r>
            <a:r>
              <a:rPr 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excellence</a:t>
            </a:r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Gerade Verbindung 10"/>
          <p:cNvCxnSpPr/>
          <p:nvPr userDrawn="1"/>
        </p:nvCxnSpPr>
        <p:spPr>
          <a:xfrm>
            <a:off x="246490" y="5422238"/>
            <a:ext cx="9834135" cy="0"/>
          </a:xfrm>
          <a:prstGeom prst="line">
            <a:avLst/>
          </a:prstGeom>
          <a:ln w="3175">
            <a:solidFill>
              <a:srgbClr val="FF66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 userDrawn="1"/>
        </p:nvSpPr>
        <p:spPr>
          <a:xfrm>
            <a:off x="8250438" y="5422239"/>
            <a:ext cx="147348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tabLst>
                <a:tab pos="361862" algn="l"/>
                <a:tab pos="9589311" algn="r"/>
              </a:tabLst>
            </a:pPr>
            <a:fld id="{80560B83-A993-4C85-96F4-C97AD102E920}" type="datetime4">
              <a:rPr lang="en-US" sz="1000" smtClean="0">
                <a:latin typeface="Arial" panose="020B0604020202020204" pitchFamily="34" charset="0"/>
                <a:cs typeface="Arial" panose="020B0604020202020204" pitchFamily="34" charset="0"/>
              </a:rPr>
              <a:t>October 22, 2018</a:t>
            </a:fld>
            <a:r>
              <a:rPr lang="en-US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| p. </a:t>
            </a:r>
            <a:fld id="{26D41A55-747A-364A-A179-2DEA75B4B558}" type="slidenum">
              <a:rPr lang="de-DE" sz="1000" smtClean="0">
                <a:latin typeface="Arial" panose="020B0604020202020204" pitchFamily="34" charset="0"/>
                <a:cs typeface="Arial" panose="020B0604020202020204" pitchFamily="34" charset="0"/>
              </a:rPr>
              <a:pPr algn="l">
                <a:tabLst>
                  <a:tab pos="361862" algn="l"/>
                  <a:tab pos="9589311" algn="r"/>
                </a:tabLst>
              </a:pPr>
              <a:t>‹Nr.›</a:t>
            </a:fld>
            <a:endParaRPr 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hteck 3"/>
          <p:cNvSpPr/>
          <p:nvPr userDrawn="1"/>
        </p:nvSpPr>
        <p:spPr>
          <a:xfrm>
            <a:off x="246490" y="853943"/>
            <a:ext cx="9834135" cy="45719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eck 4"/>
          <p:cNvSpPr/>
          <p:nvPr userDrawn="1"/>
        </p:nvSpPr>
        <p:spPr>
          <a:xfrm>
            <a:off x="0" y="0"/>
            <a:ext cx="246490" cy="5670550"/>
          </a:xfrm>
          <a:prstGeom prst="rect">
            <a:avLst/>
          </a:prstGeom>
          <a:solidFill>
            <a:srgbClr val="FF66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Grafik 5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251" y="208559"/>
            <a:ext cx="2414310" cy="455500"/>
          </a:xfrm>
          <a:prstGeom prst="rect">
            <a:avLst/>
          </a:prstGeom>
        </p:spPr>
      </p:pic>
      <p:pic>
        <p:nvPicPr>
          <p:cNvPr id="15" name="Picture 4" descr="N:\Markom\logos and visuals\visuals_rutronik_embedded\Embedded_Logo mit Kreis\logo1.png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97" y="126944"/>
            <a:ext cx="2037113" cy="611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10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3" r:id="rId2"/>
    <p:sldLayoutId id="2147483652" r:id="rId3"/>
    <p:sldLayoutId id="2147483654" r:id="rId4"/>
    <p:sldLayoutId id="2147483655" r:id="rId5"/>
    <p:sldLayoutId id="2147483656" r:id="rId6"/>
    <p:sldLayoutId id="2147483672" r:id="rId7"/>
    <p:sldLayoutId id="2147483661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503892" rtl="0" eaLnBrk="1" latinLnBrk="0" hangingPunct="1">
        <a:spcBef>
          <a:spcPct val="0"/>
        </a:spcBef>
        <a:buNone/>
        <a:defRPr sz="2400" b="0" kern="1200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503892" rtl="0" eaLnBrk="1" latinLnBrk="0" hangingPunct="1">
        <a:spcBef>
          <a:spcPct val="20000"/>
        </a:spcBef>
        <a:buClr>
          <a:srgbClr val="FF6600"/>
        </a:buClr>
        <a:buFont typeface="Wingdings" panose="05000000000000000000" pitchFamily="2" charset="2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818826" indent="-314934" algn="l" defTabSz="503892" rtl="0" eaLnBrk="1" latinLnBrk="0" hangingPunct="1">
        <a:spcBef>
          <a:spcPct val="20000"/>
        </a:spcBef>
        <a:buClr>
          <a:srgbClr val="FF6600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9732" indent="-251947" algn="l" defTabSz="503892" rtl="0" eaLnBrk="1" latinLnBrk="0" hangingPunct="1">
        <a:spcBef>
          <a:spcPct val="20000"/>
        </a:spcBef>
        <a:buClr>
          <a:srgbClr val="FF6600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763625" indent="-251947" algn="l" defTabSz="503892" rtl="0" eaLnBrk="1" latinLnBrk="0" hangingPunct="1">
        <a:spcBef>
          <a:spcPct val="20000"/>
        </a:spcBef>
        <a:buClr>
          <a:srgbClr val="FF6600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67520" indent="-251947" algn="l" defTabSz="503892" rtl="0" eaLnBrk="1" latinLnBrk="0" hangingPunct="1">
        <a:spcBef>
          <a:spcPct val="20000"/>
        </a:spcBef>
        <a:buClr>
          <a:srgbClr val="FF6600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412" indent="-251947" algn="l" defTabSz="50389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75305" indent="-251947" algn="l" defTabSz="50389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79198" indent="-251947" algn="l" defTabSz="50389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83091" indent="-251947" algn="l" defTabSz="503892" rtl="0" eaLnBrk="1" latinLnBrk="0" hangingPunct="1">
        <a:spcBef>
          <a:spcPct val="20000"/>
        </a:spcBef>
        <a:buFont typeface="Arial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892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787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679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573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466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358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252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144" algn="l" defTabSz="503892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 smtClean="0"/>
              <a:t>Intel </a:t>
            </a:r>
            <a:r>
              <a:rPr lang="de-DE" dirty="0" err="1" smtClean="0"/>
              <a:t>Artificial</a:t>
            </a:r>
            <a:r>
              <a:rPr lang="de-DE" dirty="0" smtClean="0"/>
              <a:t> </a:t>
            </a:r>
            <a:r>
              <a:rPr lang="de-DE" dirty="0" err="1" smtClean="0"/>
              <a:t>Intelligence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RUTRONIK </a:t>
            </a:r>
            <a:r>
              <a:rPr lang="de-DE" dirty="0">
                <a:solidFill>
                  <a:srgbClr val="FF6600"/>
                </a:solidFill>
              </a:rPr>
              <a:t>EMBEDDED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784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343" y="2523246"/>
            <a:ext cx="8686800" cy="2733675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>
          <a:xfrm>
            <a:off x="4603686" y="3512925"/>
            <a:ext cx="4913970" cy="63190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" name="Textfeld 3"/>
          <p:cNvSpPr txBox="1"/>
          <p:nvPr/>
        </p:nvSpPr>
        <p:spPr>
          <a:xfrm>
            <a:off x="1929500" y="1077392"/>
            <a:ext cx="64844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Deep Learning Demo on Rutronik Booth running 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Intel NUC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Intel Compute Card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Intel Movidius VPU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7348518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Bernie Estermann</a:t>
            </a:r>
          </a:p>
          <a:p>
            <a:r>
              <a:rPr lang="de-DE" dirty="0"/>
              <a:t>Business Development Manager Intel</a:t>
            </a:r>
          </a:p>
          <a:p>
            <a:r>
              <a:rPr lang="de-DE" dirty="0"/>
              <a:t>Phone : +41 44 947 37 39</a:t>
            </a:r>
          </a:p>
          <a:p>
            <a:r>
              <a:rPr lang="de-DE" dirty="0"/>
              <a:t>E-Mail : Bernhard.Estermann@rutronik.com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6"/>
          </p:nvPr>
        </p:nvSpPr>
        <p:spPr>
          <a:xfrm>
            <a:off x="7568587" y="5066158"/>
            <a:ext cx="2512035" cy="355600"/>
          </a:xfrm>
        </p:spPr>
        <p:txBody>
          <a:bodyPr>
            <a:normAutofit fontScale="77500" lnSpcReduction="20000"/>
          </a:bodyPr>
          <a:lstStyle/>
          <a:p>
            <a:r>
              <a:rPr lang="de-DE" dirty="0" smtClean="0"/>
              <a:t>www.rutronik.com/embedded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4696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596" y="889026"/>
            <a:ext cx="9853126" cy="4504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833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115" y="923731"/>
            <a:ext cx="7033735" cy="370243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824675" y="4801153"/>
            <a:ext cx="66384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Intel scales AI down to Edge Devises to reduce data </a:t>
            </a:r>
            <a:endParaRPr lang="de-CH" b="1" dirty="0"/>
          </a:p>
        </p:txBody>
      </p:sp>
    </p:spTree>
    <p:extLst>
      <p:ext uri="{BB962C8B-B14F-4D97-AF65-F5344CB8AC3E}">
        <p14:creationId xmlns:p14="http://schemas.microsoft.com/office/powerpoint/2010/main" val="206791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926" y="961924"/>
            <a:ext cx="8400963" cy="436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6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0780" y="1003913"/>
            <a:ext cx="8021445" cy="43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717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283" y="1073793"/>
            <a:ext cx="8125523" cy="430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6750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670" y="1166791"/>
            <a:ext cx="8028879" cy="412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43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555" y="1225665"/>
            <a:ext cx="7701777" cy="396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02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33" y="1138321"/>
            <a:ext cx="8198072" cy="4191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271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Rutronik">
      <a:dk1>
        <a:srgbClr val="000000"/>
      </a:dk1>
      <a:lt1>
        <a:srgbClr val="FFFFFF"/>
      </a:lt1>
      <a:dk2>
        <a:srgbClr val="666666"/>
      </a:dk2>
      <a:lt2>
        <a:srgbClr val="E6E6E6"/>
      </a:lt2>
      <a:accent1>
        <a:srgbClr val="008BD2"/>
      </a:accent1>
      <a:accent2>
        <a:srgbClr val="000000"/>
      </a:accent2>
      <a:accent3>
        <a:srgbClr val="666666"/>
      </a:accent3>
      <a:accent4>
        <a:srgbClr val="FF6600"/>
      </a:accent4>
      <a:accent5>
        <a:srgbClr val="66FF00"/>
      </a:accent5>
      <a:accent6>
        <a:srgbClr val="E6E600"/>
      </a:accent6>
      <a:hlink>
        <a:srgbClr val="008BD2"/>
      </a:hlink>
      <a:folHlink>
        <a:srgbClr val="A6DAE6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D. Theisen">
      <a:dk1>
        <a:sysClr val="windowText" lastClr="000000"/>
      </a:dk1>
      <a:lt1>
        <a:sysClr val="window" lastClr="FFFFFF"/>
      </a:lt1>
      <a:dk2>
        <a:srgbClr val="1F76C7"/>
      </a:dk2>
      <a:lt2>
        <a:srgbClr val="EEECE1"/>
      </a:lt2>
      <a:accent1>
        <a:srgbClr val="1F76C7"/>
      </a:accent1>
      <a:accent2>
        <a:srgbClr val="484A4B"/>
      </a:accent2>
      <a:accent3>
        <a:srgbClr val="0F3A63"/>
      </a:accent3>
      <a:accent4>
        <a:srgbClr val="69A912"/>
      </a:accent4>
      <a:accent5>
        <a:srgbClr val="E46907"/>
      </a:accent5>
      <a:accent6>
        <a:srgbClr val="0070C0"/>
      </a:accent6>
      <a:hlink>
        <a:srgbClr val="0070C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</Words>
  <Application>Microsoft Office PowerPoint</Application>
  <PresentationFormat>Benutzerdefiniert</PresentationFormat>
  <Paragraphs>12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5" baseType="lpstr">
      <vt:lpstr>Arial</vt:lpstr>
      <vt:lpstr>Calibri</vt:lpstr>
      <vt:lpstr>Wingdings</vt:lpstr>
      <vt:lpstr>Office-Design</vt:lpstr>
      <vt:lpstr>RUTRONIK EMBEDDED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Dietmar.Theisen@rutronik.com</dc:creator>
  <cp:lastModifiedBy>Estermann, Bernhard</cp:lastModifiedBy>
  <cp:revision>891</cp:revision>
  <cp:lastPrinted>2016-05-12T13:51:04Z</cp:lastPrinted>
  <dcterms:created xsi:type="dcterms:W3CDTF">2014-12-19T13:36:24Z</dcterms:created>
  <dcterms:modified xsi:type="dcterms:W3CDTF">2018-10-22T16:14:50Z</dcterms:modified>
</cp:coreProperties>
</file>